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6" r:id="rId1"/>
  </p:sldMasterIdLst>
  <p:sldIdLst>
    <p:sldId id="256" r:id="rId2"/>
    <p:sldId id="257" r:id="rId3"/>
  </p:sldIdLst>
  <p:sldSz cx="9144000" cy="6858000" type="screen4x3"/>
  <p:notesSz cx="6797675" cy="987425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32" autoAdjust="0"/>
  </p:normalViewPr>
  <p:slideViewPr>
    <p:cSldViewPr>
      <p:cViewPr varScale="1">
        <p:scale>
          <a:sx n="81" d="100"/>
          <a:sy n="81" d="100"/>
        </p:scale>
        <p:origin x="-12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B1F5664-75A8-40CD-BF04-6D1F1B4BE8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330E10-B8E3-4076-9383-0DFFB69375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3E2489-EF80-48B4-B50D-8506434C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EE5D1D-D692-4F93-BB9B-6B274A7567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456211-9B2F-46E7-BDBC-42F19590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7A9851-01B3-45E7-ACC7-4099090D63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E8A0CD8-C6FC-4323-99D8-57779434E4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2B63A9-D027-4870-A6DD-C97AEF20B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0D0046-C1D9-481D-8EF4-E3CA2EB202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07946B-4551-4F5D-BB9B-488624889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655EE4-16CD-4190-9373-C88753AE62E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61F0855-9F3A-4ADC-866B-4724647A39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3608" y="476672"/>
            <a:ext cx="7776864" cy="1008112"/>
          </a:xfrm>
        </p:spPr>
        <p:txBody>
          <a:bodyPr/>
          <a:lstStyle/>
          <a:p>
            <a:pPr algn="ctr"/>
            <a:r>
              <a:rPr lang="ru-RU" sz="1200" i="0" dirty="0">
                <a:solidFill>
                  <a:schemeClr val="tx1"/>
                </a:solidFill>
                <a:latin typeface="Arial Black" pitchFamily="34" charset="0"/>
              </a:rPr>
              <a:t>МИНИСТЕРСТВО СПОРТА, ТУРИЗМА И МОЛОДЕЖНОЙ ПОЛИТИКИ </a:t>
            </a:r>
            <a:r>
              <a:rPr lang="ru-RU" sz="1200" i="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200" i="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200" i="0" dirty="0" smtClean="0">
                <a:solidFill>
                  <a:schemeClr val="tx1"/>
                </a:solidFill>
                <a:latin typeface="Arial Black" pitchFamily="34" charset="0"/>
              </a:rPr>
              <a:t>РОССИЙСКОЙ </a:t>
            </a:r>
            <a:r>
              <a:rPr lang="ru-RU" sz="1200" i="0" dirty="0">
                <a:solidFill>
                  <a:schemeClr val="tx1"/>
                </a:solidFill>
                <a:latin typeface="Arial Black" pitchFamily="34" charset="0"/>
              </a:rPr>
              <a:t>ФЕДЕРАЦИИ</a:t>
            </a:r>
            <a:br>
              <a:rPr lang="ru-RU" sz="1200" i="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200" i="0" dirty="0">
                <a:solidFill>
                  <a:schemeClr val="tx1"/>
                </a:solidFill>
                <a:latin typeface="Arial Black" pitchFamily="34" charset="0"/>
              </a:rPr>
              <a:t>ВСЕРОССИЙСКАЯ ФЕДЕРАЦИЯ ЛЕГКОЙ АТЛЕТИКИ</a:t>
            </a:r>
            <a:br>
              <a:rPr lang="ru-RU" sz="1200" i="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200" i="0" dirty="0">
                <a:solidFill>
                  <a:schemeClr val="tx1"/>
                </a:solidFill>
                <a:latin typeface="Arial Black" pitchFamily="34" charset="0"/>
              </a:rPr>
              <a:t>МИНИСТЕРСТВО ФИЗИЧЕСКОЙ КУЛЬТУРЫ И СПОРТА КРАСНОДАРСКОГО КРАЯ</a:t>
            </a:r>
            <a:br>
              <a:rPr lang="ru-RU" sz="1200" i="0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200" i="0" dirty="0">
                <a:solidFill>
                  <a:schemeClr val="tx1"/>
                </a:solidFill>
                <a:latin typeface="Arial Black" pitchFamily="34" charset="0"/>
              </a:rPr>
              <a:t>ФЕДЕРАЦИЯ ЛЕГКОЙ АТЛЕТИКИ КРАСНОДАРСКОГО КРАЯ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2132856"/>
            <a:ext cx="7848872" cy="4464496"/>
          </a:xfrm>
        </p:spPr>
        <p:txBody>
          <a:bodyPr>
            <a:normAutofit lnSpcReduction="10000"/>
          </a:bodyPr>
          <a:lstStyle/>
          <a:p>
            <a:endParaRPr lang="ru-RU" sz="3400" b="1" dirty="0" smtClean="0">
              <a:latin typeface="Arial Black" pitchFamily="34" charset="0"/>
              <a:cs typeface="Aharoni" pitchFamily="2" charset="-79"/>
            </a:endParaRPr>
          </a:p>
          <a:p>
            <a:pPr algn="ctr"/>
            <a:r>
              <a:rPr lang="ru-RU" sz="3200" dirty="0">
                <a:solidFill>
                  <a:schemeClr val="tx1"/>
                </a:solidFill>
                <a:latin typeface="Arial Black" pitchFamily="34" charset="0"/>
              </a:rPr>
              <a:t>Чемпионат и первенство ЮФО и СКФО среди молодежи (91-93гг.р.), юниоров (94-95гг.р.), юношей и девушек (96-97гг.р.) </a:t>
            </a:r>
            <a:endParaRPr lang="ru-RU" sz="32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 Black" pitchFamily="34" charset="0"/>
              </a:rPr>
              <a:t>(</a:t>
            </a:r>
            <a:r>
              <a:rPr lang="ru-RU" sz="3200" dirty="0">
                <a:solidFill>
                  <a:schemeClr val="tx1"/>
                </a:solidFill>
                <a:latin typeface="Arial Black" pitchFamily="34" charset="0"/>
              </a:rPr>
              <a:t>длинные метания)</a:t>
            </a:r>
            <a:endParaRPr lang="ru-RU" sz="32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endParaRPr lang="ru-RU" sz="1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endParaRPr lang="ru-RU" sz="1800" dirty="0" smtClean="0">
              <a:solidFill>
                <a:schemeClr val="tx1"/>
              </a:solidFill>
              <a:latin typeface="Arial Black" pitchFamily="34" charset="0"/>
            </a:endParaRPr>
          </a:p>
          <a:p>
            <a:endParaRPr lang="ru-RU" sz="1800" dirty="0">
              <a:solidFill>
                <a:schemeClr val="tx1"/>
              </a:solidFill>
              <a:latin typeface="Arial Black" pitchFamily="34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 Black" pitchFamily="34" charset="0"/>
              </a:rPr>
              <a:t>02-03 февраля 2013 г.             		                г. Краснодар</a:t>
            </a:r>
          </a:p>
          <a:p>
            <a:r>
              <a:rPr lang="ru-RU" sz="1400" b="1" dirty="0" smtClean="0">
                <a:latin typeface="Arial Black" pitchFamily="34" charset="0"/>
              </a:rPr>
              <a:t>                                                            	  	</a:t>
            </a:r>
            <a:endParaRPr lang="ru-RU" sz="1400" b="1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76672"/>
            <a:ext cx="77724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>Чемпионат и первенство ЮФО и СКФО среди молодежи (91-93гг.р.), юниоров (94-95гг.р.), юношей и девушек (96-97гг.р.) </a:t>
            </a:r>
            <a:r>
              <a:rPr lang="ru-RU" sz="16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</a:br>
            <a:r>
              <a:rPr lang="ru-RU" sz="16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>(</a:t>
            </a:r>
            <a:r>
              <a:rPr lang="ru-RU" sz="1600" dirty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>длинные метания)</a:t>
            </a:r>
            <a:r>
              <a:rPr lang="ru-RU" sz="16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/>
            </a:r>
            <a:br>
              <a:rPr lang="ru-RU" sz="16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</a:br>
            <a:r>
              <a:rPr lang="ru-RU" sz="13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>01-03.02.2013г</a:t>
            </a:r>
            <a:r>
              <a:rPr lang="ru-RU" sz="1300" dirty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>.  		</a:t>
            </a:r>
            <a:r>
              <a:rPr lang="ru-RU" sz="13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>	</a:t>
            </a:r>
            <a:r>
              <a:rPr lang="ru-RU" sz="1300" dirty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>		г. Краснодар </a:t>
            </a:r>
            <a:r>
              <a:rPr lang="ru-RU" sz="13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/>
            </a:r>
            <a:br>
              <a:rPr lang="ru-RU" sz="13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</a:br>
            <a:r>
              <a:rPr lang="ru-RU" sz="13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/>
            </a:r>
            <a:br>
              <a:rPr lang="ru-RU" sz="13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</a:br>
            <a:r>
              <a:rPr lang="ru-RU" sz="2000" dirty="0" smtClean="0">
                <a:solidFill>
                  <a:schemeClr val="tx1"/>
                </a:solidFill>
                <a:effectLst/>
                <a:latin typeface="Arial Black" pitchFamily="34" charset="0"/>
                <a:cs typeface="Aharoni" pitchFamily="2" charset="-79"/>
              </a:rPr>
              <a:t>ГЛАВНАЯ СУДЕЙСКАЯ КОЛЛЕГИЯ </a:t>
            </a: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latin typeface="Arial Black" pitchFamily="34" charset="0"/>
                <a:cs typeface="Aharoni" pitchFamily="2" charset="-79"/>
              </a:rPr>
            </a:br>
            <a:endParaRPr lang="ru-RU" sz="1300" dirty="0" smtClean="0">
              <a:solidFill>
                <a:schemeClr val="tx1"/>
              </a:solidFill>
              <a:effectLst/>
              <a:latin typeface="Arial Black" pitchFamily="34" charset="0"/>
              <a:cs typeface="Aharoni" pitchFamily="2" charset="-79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3518255"/>
              </p:ext>
            </p:extLst>
          </p:nvPr>
        </p:nvGraphicFramePr>
        <p:xfrm>
          <a:off x="1691680" y="2420888"/>
          <a:ext cx="7344816" cy="3261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6381"/>
                <a:gridCol w="1628195"/>
                <a:gridCol w="936104"/>
                <a:gridCol w="122413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Директор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соревнований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Безъязычный П.Ф.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Судья ВК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г. Краснодар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Главный судья соревнований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Шубин М.С.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Судья РК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г. Краснодар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Главный судья-секретарь соревнований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Мисанова</a:t>
                      </a:r>
                      <a:r>
                        <a:rPr lang="ru-RU" sz="1400" dirty="0" smtClean="0"/>
                        <a:t> А.Е.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Судья РК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г. Краснодар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Зам. главного судьи-секретаря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err="1" smtClean="0"/>
                        <a:t>Рыжонкова</a:t>
                      </a:r>
                      <a:r>
                        <a:rPr lang="ru-RU" sz="1400" b="0" baseline="0" dirty="0" smtClean="0"/>
                        <a:t> Н.В.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Судья </a:t>
                      </a:r>
                      <a:r>
                        <a:rPr lang="en-US" sz="1400" b="0" dirty="0" smtClean="0"/>
                        <a:t>I</a:t>
                      </a:r>
                      <a:r>
                        <a:rPr lang="ru-RU" sz="1400" b="0" baseline="0" dirty="0" smtClean="0"/>
                        <a:t> к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г. Краснодар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Зам. главного судьи по тех. обеспечению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Коробейников</a:t>
                      </a:r>
                      <a:r>
                        <a:rPr lang="ru-RU" sz="1400" b="0" baseline="0" dirty="0" smtClean="0"/>
                        <a:t> С.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Судья </a:t>
                      </a:r>
                      <a:r>
                        <a:rPr lang="en-US" sz="1400" b="0" dirty="0" smtClean="0"/>
                        <a:t>I</a:t>
                      </a:r>
                      <a:r>
                        <a:rPr lang="ru-RU" sz="1400" b="0" baseline="0" dirty="0" smtClean="0"/>
                        <a:t> к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г. Краснодар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Зам.</a:t>
                      </a:r>
                      <a:r>
                        <a:rPr lang="ru-RU" sz="1400" baseline="0" dirty="0" smtClean="0"/>
                        <a:t> г</a:t>
                      </a:r>
                      <a:r>
                        <a:rPr lang="ru-RU" sz="1400" dirty="0" smtClean="0"/>
                        <a:t>лавного судьи по церемониалам и награждению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smtClean="0"/>
                        <a:t>Пешков Е.Ф.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Судья РК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г. Краснодар</a:t>
                      </a:r>
                      <a:endParaRPr lang="ru-RU" sz="14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Рефери по метаниям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Синицын А.В.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Судья РК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 Краснодар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Руководитель службы подготовки мест соревнований 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0"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Буйволенко</a:t>
                      </a:r>
                      <a:r>
                        <a:rPr kumimoji="0" lang="ru-RU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А.</a:t>
                      </a:r>
                      <a:endParaRPr kumimoji="0"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Судья РК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г. Краснодар</a:t>
                      </a:r>
                      <a:endParaRPr lang="ru-RU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93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228</TotalTime>
  <Words>160</Words>
  <Application>Microsoft Office PowerPoint</Application>
  <PresentationFormat>Экран (4:3)</PresentationFormat>
  <Paragraphs>42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Солнцестояние</vt:lpstr>
      <vt:lpstr>МИНИСТЕРСТВО СПОРТА, ТУРИЗМА И МОЛОДЕЖНОЙ ПОЛИТИКИ  РОССИЙСКОЙ ФЕДЕРАЦИИ ВСЕРОССИЙСКАЯ ФЕДЕРАЦИЯ ЛЕГКОЙ АТЛЕТИКИ МИНИСТЕРСТВО ФИЗИЧЕСКОЙ КУЛЬТУРЫ И СПОРТА КРАСНОДАРСКОГО КРАЯ ФЕДЕРАЦИЯ ЛЕГКОЙ АТЛЕТИКИ КРАСНОДАРСКОГО КРАЯ</vt:lpstr>
      <vt:lpstr>Чемпионат и первенство ЮФО и СКФО среди молодежи (91-93гг.р.), юниоров (94-95гг.р.), юношей и девушек (96-97гг.р.)  (длинные метания) 01-03.02.2013г.       г. Краснодар   ГЛАВНАЯ СУДЕЙСКАЯ КОЛЛЕГИЯ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МИНИСТЕРСВО ФИЗИЧЕСКОЙ КУЛЬТУРЫ И СПОРТА   КРАСНОДАРСКОГО КРАЯ ФЕДЕРАЦИЯ ЛЕГКОЙ АТЛЕТИКИ КРАСНОДАРСКОГО КРАЯ ГБУ КК «ЦЕНТР СПОРТИВНОЙ ПОДГОТОВКИ ПО ЛЕКГОЙ АТЛЕТИКЕ»</dc:title>
  <dc:creator>ЦСП по легк алетике</dc:creator>
  <cp:lastModifiedBy>ЦСП по легк алетике</cp:lastModifiedBy>
  <cp:revision>14</cp:revision>
  <cp:lastPrinted>2013-02-07T07:53:19Z</cp:lastPrinted>
  <dcterms:created xsi:type="dcterms:W3CDTF">2013-02-05T07:35:20Z</dcterms:created>
  <dcterms:modified xsi:type="dcterms:W3CDTF">2013-02-07T11:01:17Z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TC010690751049</vt:lpwstr>
  </property>
</Properties>
</file>